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9" r:id="rId4"/>
    <p:sldId id="260" r:id="rId5"/>
    <p:sldId id="261" r:id="rId6"/>
    <p:sldId id="262"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6FE"/>
    <a:srgbClr val="14BBDC"/>
    <a:srgbClr val="E1E191"/>
    <a:srgbClr val="CC0485"/>
    <a:srgbClr val="96CB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67" d="100"/>
          <a:sy n="67" d="100"/>
        </p:scale>
        <p:origin x="64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23-Mar-17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23-Mar-17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23-Mar-17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23-Mar-17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23-Mar-17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23-Mar-17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23-Mar-17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23-Mar-17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23-Mar-17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23-Mar-17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23-Mar-17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23-Mar-17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7.jpeg"/><Relationship Id="rId4" Type="http://schemas.microsoft.com/office/2007/relationships/hdphoto" Target="../media/hdphoto1.wdp"/><Relationship Id="rId9" Type="http://schemas.openxmlformats.org/officeDocument/2006/relationships/image" Target="../media/image9.jp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hyperlink" Target="mailto:slammers@gmail.com"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AU"/>
          </a:p>
        </p:txBody>
      </p:sp>
      <p:sp>
        <p:nvSpPr>
          <p:cNvPr id="3" name="Subtitle 2"/>
          <p:cNvSpPr>
            <a:spLocks noGrp="1"/>
          </p:cNvSpPr>
          <p:nvPr>
            <p:ph type="subTitle" idx="1"/>
          </p:nvPr>
        </p:nvSpPr>
        <p:spPr/>
        <p:txBody>
          <a:bodyPr/>
          <a:lstStyle/>
          <a:p>
            <a:endParaRPr lang="en-AU"/>
          </a:p>
        </p:txBody>
      </p:sp>
    </p:spTree>
    <p:extLst>
      <p:ext uri="{BB962C8B-B14F-4D97-AF65-F5344CB8AC3E}">
        <p14:creationId xmlns:p14="http://schemas.microsoft.com/office/powerpoint/2010/main" val="1621626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29728" cy="703852"/>
          </a:xfrm>
        </p:spPr>
        <p:txBody>
          <a:bodyPr>
            <a:normAutofit/>
          </a:bodyPr>
          <a:lstStyle/>
          <a:p>
            <a:r>
              <a:rPr lang="en-AU" sz="1100" dirty="0"/>
              <a:t>Slammers Beach Volleyball Website development lifecycle</a:t>
            </a:r>
          </a:p>
        </p:txBody>
      </p:sp>
      <p:pic>
        <p:nvPicPr>
          <p:cNvPr id="4" name="Picture 3"/>
          <p:cNvPicPr>
            <a:picLocks noChangeAspect="1"/>
          </p:cNvPicPr>
          <p:nvPr/>
        </p:nvPicPr>
        <p:blipFill>
          <a:blip r:embed="rId2"/>
          <a:stretch>
            <a:fillRect/>
          </a:stretch>
        </p:blipFill>
        <p:spPr>
          <a:xfrm>
            <a:off x="0" y="20320"/>
            <a:ext cx="605953" cy="683532"/>
          </a:xfrm>
          <a:prstGeom prst="rect">
            <a:avLst/>
          </a:prstGeom>
        </p:spPr>
      </p:pic>
      <p:cxnSp>
        <p:nvCxnSpPr>
          <p:cNvPr id="6" name="Straight Connector 5"/>
          <p:cNvCxnSpPr/>
          <p:nvPr/>
        </p:nvCxnSpPr>
        <p:spPr>
          <a:xfrm>
            <a:off x="822960"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41245"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991926" y="12192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518082"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206480"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665468"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362281"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Arrow: Right 14"/>
          <p:cNvSpPr/>
          <p:nvPr/>
        </p:nvSpPr>
        <p:spPr>
          <a:xfrm>
            <a:off x="822960" y="5699760"/>
            <a:ext cx="10769600" cy="538480"/>
          </a:xfrm>
          <a:prstGeom prst="rightArrow">
            <a:avLst/>
          </a:prstGeom>
          <a:solidFill>
            <a:schemeClr val="accent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Project Lifecycle</a:t>
            </a:r>
          </a:p>
        </p:txBody>
      </p:sp>
      <p:sp>
        <p:nvSpPr>
          <p:cNvPr id="17" name="TextBox 16"/>
          <p:cNvSpPr txBox="1"/>
          <p:nvPr/>
        </p:nvSpPr>
        <p:spPr>
          <a:xfrm>
            <a:off x="2049388" y="6543040"/>
            <a:ext cx="775807" cy="230832"/>
          </a:xfrm>
          <a:prstGeom prst="rect">
            <a:avLst/>
          </a:prstGeom>
          <a:noFill/>
        </p:spPr>
        <p:txBody>
          <a:bodyPr wrap="square" rtlCol="0">
            <a:spAutoFit/>
          </a:bodyPr>
          <a:lstStyle/>
          <a:p>
            <a:r>
              <a:rPr lang="en-AU" sz="900" dirty="0"/>
              <a:t>Week 1</a:t>
            </a:r>
          </a:p>
        </p:txBody>
      </p:sp>
      <p:sp>
        <p:nvSpPr>
          <p:cNvPr id="18" name="TextBox 17"/>
          <p:cNvSpPr txBox="1"/>
          <p:nvPr/>
        </p:nvSpPr>
        <p:spPr>
          <a:xfrm>
            <a:off x="605953" y="6543040"/>
            <a:ext cx="775807" cy="230832"/>
          </a:xfrm>
          <a:prstGeom prst="rect">
            <a:avLst/>
          </a:prstGeom>
          <a:noFill/>
        </p:spPr>
        <p:txBody>
          <a:bodyPr wrap="square" rtlCol="0">
            <a:spAutoFit/>
          </a:bodyPr>
          <a:lstStyle/>
          <a:p>
            <a:r>
              <a:rPr lang="en-AU" sz="900" dirty="0"/>
              <a:t>Week 0</a:t>
            </a:r>
          </a:p>
        </p:txBody>
      </p:sp>
      <p:sp>
        <p:nvSpPr>
          <p:cNvPr id="19" name="TextBox 18"/>
          <p:cNvSpPr txBox="1"/>
          <p:nvPr/>
        </p:nvSpPr>
        <p:spPr>
          <a:xfrm>
            <a:off x="5431953" y="6543040"/>
            <a:ext cx="775807" cy="230832"/>
          </a:xfrm>
          <a:prstGeom prst="rect">
            <a:avLst/>
          </a:prstGeom>
          <a:noFill/>
        </p:spPr>
        <p:txBody>
          <a:bodyPr wrap="square" rtlCol="0">
            <a:spAutoFit/>
          </a:bodyPr>
          <a:lstStyle/>
          <a:p>
            <a:r>
              <a:rPr lang="en-AU" sz="900" dirty="0"/>
              <a:t>Week 3</a:t>
            </a:r>
          </a:p>
        </p:txBody>
      </p:sp>
      <p:sp>
        <p:nvSpPr>
          <p:cNvPr id="20" name="TextBox 19"/>
          <p:cNvSpPr txBox="1"/>
          <p:nvPr/>
        </p:nvSpPr>
        <p:spPr>
          <a:xfrm>
            <a:off x="3664828" y="6543040"/>
            <a:ext cx="775807" cy="230832"/>
          </a:xfrm>
          <a:prstGeom prst="rect">
            <a:avLst/>
          </a:prstGeom>
          <a:noFill/>
        </p:spPr>
        <p:txBody>
          <a:bodyPr wrap="square" rtlCol="0">
            <a:spAutoFit/>
          </a:bodyPr>
          <a:lstStyle/>
          <a:p>
            <a:r>
              <a:rPr lang="en-AU" sz="900" dirty="0"/>
              <a:t>Week 2</a:t>
            </a:r>
          </a:p>
        </p:txBody>
      </p:sp>
      <p:sp>
        <p:nvSpPr>
          <p:cNvPr id="21" name="TextBox 20"/>
          <p:cNvSpPr txBox="1"/>
          <p:nvPr/>
        </p:nvSpPr>
        <p:spPr>
          <a:xfrm>
            <a:off x="7341824" y="6543040"/>
            <a:ext cx="775807" cy="230832"/>
          </a:xfrm>
          <a:prstGeom prst="rect">
            <a:avLst/>
          </a:prstGeom>
          <a:noFill/>
        </p:spPr>
        <p:txBody>
          <a:bodyPr wrap="square" rtlCol="0">
            <a:spAutoFit/>
          </a:bodyPr>
          <a:lstStyle/>
          <a:p>
            <a:r>
              <a:rPr lang="en-AU" sz="900" dirty="0"/>
              <a:t>Week 4</a:t>
            </a:r>
          </a:p>
        </p:txBody>
      </p:sp>
      <p:sp>
        <p:nvSpPr>
          <p:cNvPr id="22" name="TextBox 21"/>
          <p:cNvSpPr txBox="1"/>
          <p:nvPr/>
        </p:nvSpPr>
        <p:spPr>
          <a:xfrm>
            <a:off x="10995358" y="6543040"/>
            <a:ext cx="989376" cy="230832"/>
          </a:xfrm>
          <a:prstGeom prst="rect">
            <a:avLst/>
          </a:prstGeom>
          <a:noFill/>
        </p:spPr>
        <p:txBody>
          <a:bodyPr wrap="square" rtlCol="0">
            <a:spAutoFit/>
          </a:bodyPr>
          <a:lstStyle/>
          <a:p>
            <a:r>
              <a:rPr lang="en-AU" sz="900" dirty="0"/>
              <a:t>Week 6</a:t>
            </a:r>
          </a:p>
        </p:txBody>
      </p:sp>
      <p:sp>
        <p:nvSpPr>
          <p:cNvPr id="23" name="TextBox 22"/>
          <p:cNvSpPr txBox="1"/>
          <p:nvPr/>
        </p:nvSpPr>
        <p:spPr>
          <a:xfrm>
            <a:off x="9168591" y="6543040"/>
            <a:ext cx="775807" cy="230832"/>
          </a:xfrm>
          <a:prstGeom prst="rect">
            <a:avLst/>
          </a:prstGeom>
          <a:noFill/>
        </p:spPr>
        <p:txBody>
          <a:bodyPr wrap="square" rtlCol="0">
            <a:spAutoFit/>
          </a:bodyPr>
          <a:lstStyle/>
          <a:p>
            <a:r>
              <a:rPr lang="en-AU" sz="900" dirty="0"/>
              <a:t>Week 5</a:t>
            </a:r>
          </a:p>
        </p:txBody>
      </p:sp>
      <p:sp>
        <p:nvSpPr>
          <p:cNvPr id="24" name="TextBox 23"/>
          <p:cNvSpPr txBox="1"/>
          <p:nvPr/>
        </p:nvSpPr>
        <p:spPr>
          <a:xfrm>
            <a:off x="412912" y="764812"/>
            <a:ext cx="1161887" cy="307777"/>
          </a:xfrm>
          <a:prstGeom prst="rect">
            <a:avLst/>
          </a:prstGeom>
          <a:noFill/>
        </p:spPr>
        <p:txBody>
          <a:bodyPr wrap="square" rtlCol="0">
            <a:spAutoFit/>
          </a:bodyPr>
          <a:lstStyle/>
          <a:p>
            <a:r>
              <a:rPr lang="en-AU" sz="1400" dirty="0"/>
              <a:t>Project Start</a:t>
            </a:r>
          </a:p>
        </p:txBody>
      </p:sp>
      <p:sp>
        <p:nvSpPr>
          <p:cNvPr id="25" name="TextBox 24"/>
          <p:cNvSpPr txBox="1"/>
          <p:nvPr/>
        </p:nvSpPr>
        <p:spPr>
          <a:xfrm>
            <a:off x="869325" y="1140561"/>
            <a:ext cx="1417049" cy="553998"/>
          </a:xfrm>
          <a:prstGeom prst="rect">
            <a:avLst/>
          </a:prstGeom>
          <a:solidFill>
            <a:srgbClr val="96CBCC"/>
          </a:solidFill>
          <a:ln>
            <a:noFill/>
          </a:ln>
        </p:spPr>
        <p:txBody>
          <a:bodyPr wrap="square" rtlCol="0">
            <a:spAutoFit/>
          </a:bodyPr>
          <a:lstStyle/>
          <a:p>
            <a:r>
              <a:rPr lang="en-AU" sz="1000" dirty="0"/>
              <a:t>Meet with client and obtain requirements and specifications</a:t>
            </a:r>
          </a:p>
        </p:txBody>
      </p:sp>
      <p:sp>
        <p:nvSpPr>
          <p:cNvPr id="27" name="TextBox 26"/>
          <p:cNvSpPr txBox="1"/>
          <p:nvPr/>
        </p:nvSpPr>
        <p:spPr>
          <a:xfrm>
            <a:off x="1291473" y="1739488"/>
            <a:ext cx="2180347" cy="553998"/>
          </a:xfrm>
          <a:prstGeom prst="rect">
            <a:avLst/>
          </a:prstGeom>
          <a:solidFill>
            <a:srgbClr val="96CBCC"/>
          </a:solidFill>
          <a:ln>
            <a:noFill/>
          </a:ln>
        </p:spPr>
        <p:txBody>
          <a:bodyPr wrap="square" rtlCol="0">
            <a:spAutoFit/>
          </a:bodyPr>
          <a:lstStyle/>
          <a:p>
            <a:r>
              <a:rPr lang="en-AU" sz="1000" dirty="0"/>
              <a:t>Develop Mission Statement, Project Lifecycle chart, Budget. Meet with client and obtain signoff </a:t>
            </a:r>
          </a:p>
        </p:txBody>
      </p:sp>
      <p:sp>
        <p:nvSpPr>
          <p:cNvPr id="28" name="TextBox 27"/>
          <p:cNvSpPr txBox="1"/>
          <p:nvPr/>
        </p:nvSpPr>
        <p:spPr>
          <a:xfrm>
            <a:off x="2467308" y="2371374"/>
            <a:ext cx="1300467" cy="707886"/>
          </a:xfrm>
          <a:prstGeom prst="rect">
            <a:avLst/>
          </a:prstGeom>
          <a:solidFill>
            <a:srgbClr val="96CBCC"/>
          </a:solidFill>
        </p:spPr>
        <p:txBody>
          <a:bodyPr wrap="square" rtlCol="0">
            <a:spAutoFit/>
          </a:bodyPr>
          <a:lstStyle/>
          <a:p>
            <a:r>
              <a:rPr lang="en-AU" sz="1000" dirty="0"/>
              <a:t>Source information and images. Create design and taxonomy concepts</a:t>
            </a:r>
          </a:p>
        </p:txBody>
      </p:sp>
      <p:sp>
        <p:nvSpPr>
          <p:cNvPr id="29" name="TextBox 28"/>
          <p:cNvSpPr txBox="1"/>
          <p:nvPr/>
        </p:nvSpPr>
        <p:spPr>
          <a:xfrm>
            <a:off x="2987991" y="3121490"/>
            <a:ext cx="1022820" cy="553998"/>
          </a:xfrm>
          <a:prstGeom prst="rect">
            <a:avLst/>
          </a:prstGeom>
          <a:solidFill>
            <a:srgbClr val="96CBCC"/>
          </a:solidFill>
        </p:spPr>
        <p:txBody>
          <a:bodyPr wrap="square" rtlCol="0">
            <a:spAutoFit/>
          </a:bodyPr>
          <a:lstStyle/>
          <a:p>
            <a:r>
              <a:rPr lang="en-AU" sz="1000" dirty="0"/>
              <a:t>Create graphic design and page template </a:t>
            </a:r>
          </a:p>
        </p:txBody>
      </p:sp>
      <p:sp>
        <p:nvSpPr>
          <p:cNvPr id="30" name="TextBox 29"/>
          <p:cNvSpPr txBox="1"/>
          <p:nvPr/>
        </p:nvSpPr>
        <p:spPr>
          <a:xfrm>
            <a:off x="4090277" y="3348633"/>
            <a:ext cx="1129975" cy="861774"/>
          </a:xfrm>
          <a:prstGeom prst="rect">
            <a:avLst/>
          </a:prstGeom>
          <a:solidFill>
            <a:srgbClr val="96CBCC"/>
          </a:solidFill>
        </p:spPr>
        <p:txBody>
          <a:bodyPr wrap="square" rtlCol="0">
            <a:spAutoFit/>
          </a:bodyPr>
          <a:lstStyle/>
          <a:p>
            <a:r>
              <a:rPr lang="en-AU" sz="1000" dirty="0"/>
              <a:t>Meet with client and obtain feedback on concepts, design and templates </a:t>
            </a:r>
          </a:p>
        </p:txBody>
      </p:sp>
      <p:sp>
        <p:nvSpPr>
          <p:cNvPr id="31" name="TextBox 30"/>
          <p:cNvSpPr txBox="1"/>
          <p:nvPr/>
        </p:nvSpPr>
        <p:spPr>
          <a:xfrm>
            <a:off x="4380236" y="4243508"/>
            <a:ext cx="1129975" cy="400110"/>
          </a:xfrm>
          <a:prstGeom prst="rect">
            <a:avLst/>
          </a:prstGeom>
          <a:solidFill>
            <a:srgbClr val="96CBCC"/>
          </a:solidFill>
        </p:spPr>
        <p:txBody>
          <a:bodyPr wrap="square" rtlCol="0">
            <a:spAutoFit/>
          </a:bodyPr>
          <a:lstStyle/>
          <a:p>
            <a:r>
              <a:rPr lang="en-AU" sz="1000" dirty="0"/>
              <a:t>Revise as needed from feedback</a:t>
            </a:r>
          </a:p>
        </p:txBody>
      </p:sp>
      <p:sp>
        <p:nvSpPr>
          <p:cNvPr id="32" name="TextBox 31"/>
          <p:cNvSpPr txBox="1"/>
          <p:nvPr/>
        </p:nvSpPr>
        <p:spPr>
          <a:xfrm>
            <a:off x="5096029" y="4680298"/>
            <a:ext cx="2285151" cy="246221"/>
          </a:xfrm>
          <a:prstGeom prst="rect">
            <a:avLst/>
          </a:prstGeom>
          <a:solidFill>
            <a:srgbClr val="96CBCC"/>
          </a:solidFill>
        </p:spPr>
        <p:txBody>
          <a:bodyPr wrap="square" rtlCol="0">
            <a:spAutoFit/>
          </a:bodyPr>
          <a:lstStyle/>
          <a:p>
            <a:r>
              <a:rPr lang="en-AU" sz="1000" dirty="0"/>
              <a:t>Construction and content development</a:t>
            </a:r>
          </a:p>
        </p:txBody>
      </p:sp>
      <p:sp>
        <p:nvSpPr>
          <p:cNvPr id="33" name="TextBox 32"/>
          <p:cNvSpPr txBox="1"/>
          <p:nvPr/>
        </p:nvSpPr>
        <p:spPr>
          <a:xfrm>
            <a:off x="5811520" y="5006608"/>
            <a:ext cx="1569661" cy="400110"/>
          </a:xfrm>
          <a:prstGeom prst="rect">
            <a:avLst/>
          </a:prstGeom>
          <a:solidFill>
            <a:srgbClr val="96CBCC"/>
          </a:solidFill>
        </p:spPr>
        <p:txBody>
          <a:bodyPr wrap="square" rtlCol="0">
            <a:spAutoFit/>
          </a:bodyPr>
          <a:lstStyle/>
          <a:p>
            <a:r>
              <a:rPr lang="en-AU" sz="1000" dirty="0"/>
              <a:t>Client review and user testing</a:t>
            </a:r>
          </a:p>
        </p:txBody>
      </p:sp>
      <p:sp>
        <p:nvSpPr>
          <p:cNvPr id="35" name="Arrow: Curved Up 34"/>
          <p:cNvSpPr/>
          <p:nvPr/>
        </p:nvSpPr>
        <p:spPr>
          <a:xfrm rot="15976970">
            <a:off x="7894148" y="4096241"/>
            <a:ext cx="615681" cy="1605077"/>
          </a:xfrm>
          <a:prstGeom prst="curvedUpArrow">
            <a:avLst>
              <a:gd name="adj1" fmla="val 25000"/>
              <a:gd name="adj2" fmla="val 47753"/>
              <a:gd name="adj3" fmla="val 58432"/>
            </a:avLst>
          </a:prstGeom>
          <a:solidFill>
            <a:srgbClr val="CC04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6" name="TextBox 35"/>
          <p:cNvSpPr txBox="1"/>
          <p:nvPr/>
        </p:nvSpPr>
        <p:spPr>
          <a:xfrm>
            <a:off x="9038982" y="5078771"/>
            <a:ext cx="1129975" cy="400110"/>
          </a:xfrm>
          <a:prstGeom prst="rect">
            <a:avLst/>
          </a:prstGeom>
          <a:solidFill>
            <a:srgbClr val="96CBCC"/>
          </a:solidFill>
        </p:spPr>
        <p:txBody>
          <a:bodyPr wrap="square" rtlCol="0">
            <a:spAutoFit/>
          </a:bodyPr>
          <a:lstStyle/>
          <a:p>
            <a:r>
              <a:rPr lang="en-AU" sz="1000" dirty="0"/>
              <a:t>Publish and promote website</a:t>
            </a:r>
          </a:p>
        </p:txBody>
      </p:sp>
      <p:sp>
        <p:nvSpPr>
          <p:cNvPr id="37" name="TextBox 36"/>
          <p:cNvSpPr txBox="1"/>
          <p:nvPr/>
        </p:nvSpPr>
        <p:spPr>
          <a:xfrm>
            <a:off x="10265107" y="5299650"/>
            <a:ext cx="1743845" cy="400110"/>
          </a:xfrm>
          <a:prstGeom prst="rect">
            <a:avLst/>
          </a:prstGeom>
          <a:solidFill>
            <a:srgbClr val="96CBCC"/>
          </a:solidFill>
        </p:spPr>
        <p:txBody>
          <a:bodyPr wrap="square" rtlCol="0">
            <a:spAutoFit/>
          </a:bodyPr>
          <a:lstStyle/>
          <a:p>
            <a:r>
              <a:rPr lang="en-AU" sz="1000" dirty="0"/>
              <a:t>Carry out ongoing maintenance &amp; update of site</a:t>
            </a:r>
          </a:p>
        </p:txBody>
      </p:sp>
    </p:spTree>
    <p:extLst>
      <p:ext uri="{BB962C8B-B14F-4D97-AF65-F5344CB8AC3E}">
        <p14:creationId xmlns:p14="http://schemas.microsoft.com/office/powerpoint/2010/main" val="1817160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0" y="0"/>
            <a:ext cx="7729728" cy="703852"/>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AU" sz="1600" dirty="0"/>
              <a:t>Slammers Beach Volleyball Website Flowchart</a:t>
            </a:r>
          </a:p>
        </p:txBody>
      </p:sp>
      <p:pic>
        <p:nvPicPr>
          <p:cNvPr id="5" name="Picture 4"/>
          <p:cNvPicPr>
            <a:picLocks noChangeAspect="1"/>
          </p:cNvPicPr>
          <p:nvPr/>
        </p:nvPicPr>
        <p:blipFill>
          <a:blip r:embed="rId2"/>
          <a:stretch>
            <a:fillRect/>
          </a:stretch>
        </p:blipFill>
        <p:spPr>
          <a:xfrm>
            <a:off x="0" y="20320"/>
            <a:ext cx="605953" cy="683532"/>
          </a:xfrm>
          <a:prstGeom prst="rect">
            <a:avLst/>
          </a:prstGeom>
        </p:spPr>
      </p:pic>
      <p:sp>
        <p:nvSpPr>
          <p:cNvPr id="10" name="TextBox 9"/>
          <p:cNvSpPr txBox="1"/>
          <p:nvPr/>
        </p:nvSpPr>
        <p:spPr>
          <a:xfrm>
            <a:off x="5050673" y="834960"/>
            <a:ext cx="2180347" cy="630942"/>
          </a:xfrm>
          <a:prstGeom prst="rect">
            <a:avLst/>
          </a:prstGeom>
          <a:solidFill>
            <a:schemeClr val="accent1">
              <a:lumMod val="60000"/>
              <a:lumOff val="40000"/>
            </a:schemeClr>
          </a:solidFill>
          <a:ln>
            <a:solidFill>
              <a:schemeClr val="accent4">
                <a:lumMod val="60000"/>
                <a:lumOff val="40000"/>
              </a:schemeClr>
            </a:solidFill>
          </a:ln>
        </p:spPr>
        <p:txBody>
          <a:bodyPr wrap="square" rtlCol="0">
            <a:spAutoFit/>
          </a:bodyPr>
          <a:lstStyle/>
          <a:p>
            <a:pPr algn="ctr"/>
            <a:r>
              <a:rPr lang="en-AU" sz="2400" dirty="0"/>
              <a:t>Home</a:t>
            </a:r>
          </a:p>
          <a:p>
            <a:pPr algn="ctr"/>
            <a:r>
              <a:rPr lang="en-AU" sz="1100" dirty="0">
                <a:solidFill>
                  <a:srgbClr val="000000"/>
                </a:solidFill>
              </a:rPr>
              <a:t>Welcome</a:t>
            </a:r>
          </a:p>
        </p:txBody>
      </p:sp>
      <p:sp>
        <p:nvSpPr>
          <p:cNvPr id="11" name="TextBox 10"/>
          <p:cNvSpPr txBox="1"/>
          <p:nvPr/>
        </p:nvSpPr>
        <p:spPr>
          <a:xfrm>
            <a:off x="1003959" y="2411700"/>
            <a:ext cx="2180347" cy="1384995"/>
          </a:xfrm>
          <a:prstGeom prst="rect">
            <a:avLst/>
          </a:prstGeom>
          <a:solidFill>
            <a:srgbClr val="E1E191"/>
          </a:solidFill>
          <a:ln>
            <a:solidFill>
              <a:schemeClr val="accent4">
                <a:lumMod val="60000"/>
                <a:lumOff val="40000"/>
              </a:schemeClr>
            </a:solidFill>
          </a:ln>
        </p:spPr>
        <p:txBody>
          <a:bodyPr wrap="square" rtlCol="0">
            <a:spAutoFit/>
          </a:bodyPr>
          <a:lstStyle/>
          <a:p>
            <a:pPr algn="ctr"/>
            <a:r>
              <a:rPr lang="en-AU" sz="2000" dirty="0"/>
              <a:t>Playing Volleyball  </a:t>
            </a:r>
          </a:p>
          <a:p>
            <a:pPr algn="ctr"/>
            <a:endParaRPr lang="en-AU" sz="2000" dirty="0"/>
          </a:p>
          <a:p>
            <a:pPr algn="ctr"/>
            <a:r>
              <a:rPr lang="en-AU" sz="1100" dirty="0"/>
              <a:t>Game Competitions</a:t>
            </a:r>
          </a:p>
          <a:p>
            <a:pPr algn="ctr"/>
            <a:endParaRPr lang="en-AU" sz="1100" dirty="0"/>
          </a:p>
          <a:p>
            <a:pPr algn="ctr"/>
            <a:r>
              <a:rPr lang="en-AU" sz="1100" dirty="0"/>
              <a:t>Registration Page</a:t>
            </a:r>
          </a:p>
          <a:p>
            <a:pPr algn="ctr"/>
            <a:endParaRPr lang="en-AU" sz="1100" dirty="0"/>
          </a:p>
        </p:txBody>
      </p:sp>
      <p:sp>
        <p:nvSpPr>
          <p:cNvPr id="12" name="TextBox 11"/>
          <p:cNvSpPr txBox="1"/>
          <p:nvPr/>
        </p:nvSpPr>
        <p:spPr>
          <a:xfrm>
            <a:off x="3680225" y="2420487"/>
            <a:ext cx="2180347" cy="1923604"/>
          </a:xfrm>
          <a:prstGeom prst="rect">
            <a:avLst/>
          </a:prstGeom>
          <a:solidFill>
            <a:srgbClr val="E1E191"/>
          </a:solidFill>
          <a:ln>
            <a:solidFill>
              <a:schemeClr val="accent4">
                <a:lumMod val="60000"/>
                <a:lumOff val="40000"/>
              </a:schemeClr>
            </a:solidFill>
          </a:ln>
        </p:spPr>
        <p:txBody>
          <a:bodyPr wrap="square" rtlCol="0">
            <a:spAutoFit/>
          </a:bodyPr>
          <a:lstStyle/>
          <a:p>
            <a:pPr algn="ctr"/>
            <a:r>
              <a:rPr lang="en-AU" sz="2000" dirty="0"/>
              <a:t>About Volleyball</a:t>
            </a:r>
          </a:p>
          <a:p>
            <a:pPr algn="ctr"/>
            <a:endParaRPr lang="en-AU" sz="1100" dirty="0">
              <a:solidFill>
                <a:srgbClr val="000000"/>
              </a:solidFill>
            </a:endParaRPr>
          </a:p>
          <a:p>
            <a:pPr algn="ctr"/>
            <a:endParaRPr lang="en-AU" sz="1100" dirty="0">
              <a:solidFill>
                <a:srgbClr val="000000"/>
              </a:solidFill>
            </a:endParaRPr>
          </a:p>
          <a:p>
            <a:pPr algn="ctr"/>
            <a:r>
              <a:rPr lang="en-AU" sz="1100" dirty="0">
                <a:solidFill>
                  <a:srgbClr val="000000"/>
                </a:solidFill>
              </a:rPr>
              <a:t>Playing Guidelines</a:t>
            </a:r>
          </a:p>
          <a:p>
            <a:pPr algn="ctr"/>
            <a:endParaRPr lang="en-AU" sz="1100" dirty="0">
              <a:solidFill>
                <a:srgbClr val="000000"/>
              </a:solidFill>
            </a:endParaRPr>
          </a:p>
          <a:p>
            <a:pPr algn="ctr"/>
            <a:r>
              <a:rPr lang="en-AU" sz="1100" dirty="0">
                <a:solidFill>
                  <a:srgbClr val="000000"/>
                </a:solidFill>
              </a:rPr>
              <a:t>Object of the Game</a:t>
            </a:r>
          </a:p>
          <a:p>
            <a:pPr algn="ctr"/>
            <a:endParaRPr lang="en-AU" sz="1100" dirty="0">
              <a:solidFill>
                <a:srgbClr val="000000"/>
              </a:solidFill>
            </a:endParaRPr>
          </a:p>
          <a:p>
            <a:pPr algn="ctr"/>
            <a:r>
              <a:rPr lang="en-AU" sz="1100" dirty="0">
                <a:solidFill>
                  <a:srgbClr val="000000"/>
                </a:solidFill>
              </a:rPr>
              <a:t>Did You Know  </a:t>
            </a:r>
          </a:p>
          <a:p>
            <a:pPr algn="ctr"/>
            <a:endParaRPr lang="en-AU" sz="1100" dirty="0">
              <a:solidFill>
                <a:srgbClr val="000000"/>
              </a:solidFill>
            </a:endParaRPr>
          </a:p>
          <a:p>
            <a:pPr algn="ctr"/>
            <a:r>
              <a:rPr lang="en-AU" sz="1100" dirty="0">
                <a:solidFill>
                  <a:srgbClr val="000000"/>
                </a:solidFill>
              </a:rPr>
              <a:t>Links</a:t>
            </a:r>
            <a:endParaRPr lang="en-AU" sz="2000" dirty="0"/>
          </a:p>
        </p:txBody>
      </p:sp>
      <p:sp>
        <p:nvSpPr>
          <p:cNvPr id="13" name="TextBox 12"/>
          <p:cNvSpPr txBox="1"/>
          <p:nvPr/>
        </p:nvSpPr>
        <p:spPr>
          <a:xfrm>
            <a:off x="6247075" y="2420487"/>
            <a:ext cx="2180347" cy="2508379"/>
          </a:xfrm>
          <a:prstGeom prst="rect">
            <a:avLst/>
          </a:prstGeom>
          <a:solidFill>
            <a:srgbClr val="E1E191"/>
          </a:solidFill>
          <a:ln>
            <a:solidFill>
              <a:schemeClr val="accent4">
                <a:lumMod val="60000"/>
                <a:lumOff val="40000"/>
              </a:schemeClr>
            </a:solidFill>
          </a:ln>
        </p:spPr>
        <p:txBody>
          <a:bodyPr wrap="square" rtlCol="0">
            <a:spAutoFit/>
          </a:bodyPr>
          <a:lstStyle/>
          <a:p>
            <a:pPr algn="ctr"/>
            <a:r>
              <a:rPr lang="en-AU" sz="2000" dirty="0"/>
              <a:t>Announcements, Bar Hours &amp; Functions</a:t>
            </a:r>
          </a:p>
          <a:p>
            <a:pPr algn="ctr"/>
            <a:endParaRPr lang="en-AU" sz="2000" dirty="0"/>
          </a:p>
          <a:p>
            <a:pPr algn="ctr"/>
            <a:r>
              <a:rPr lang="en-AU" sz="1100" dirty="0">
                <a:solidFill>
                  <a:srgbClr val="000000"/>
                </a:solidFill>
              </a:rPr>
              <a:t>Announcements</a:t>
            </a:r>
          </a:p>
          <a:p>
            <a:pPr algn="ctr"/>
            <a:endParaRPr lang="en-AU" sz="1100" dirty="0">
              <a:solidFill>
                <a:srgbClr val="000000"/>
              </a:solidFill>
            </a:endParaRPr>
          </a:p>
          <a:p>
            <a:pPr algn="ctr"/>
            <a:r>
              <a:rPr lang="en-AU" sz="1100" dirty="0">
                <a:solidFill>
                  <a:srgbClr val="000000"/>
                </a:solidFill>
              </a:rPr>
              <a:t>Bar Menu</a:t>
            </a:r>
          </a:p>
          <a:p>
            <a:pPr algn="ctr"/>
            <a:endParaRPr lang="en-AU" sz="1100" dirty="0">
              <a:solidFill>
                <a:srgbClr val="000000"/>
              </a:solidFill>
            </a:endParaRPr>
          </a:p>
          <a:p>
            <a:pPr algn="ctr"/>
            <a:r>
              <a:rPr lang="en-AU" sz="1100" dirty="0">
                <a:solidFill>
                  <a:srgbClr val="000000"/>
                </a:solidFill>
              </a:rPr>
              <a:t>Snack Menu</a:t>
            </a:r>
          </a:p>
          <a:p>
            <a:pPr algn="ctr"/>
            <a:endParaRPr lang="en-AU" sz="1100" dirty="0">
              <a:solidFill>
                <a:srgbClr val="000000"/>
              </a:solidFill>
            </a:endParaRPr>
          </a:p>
          <a:p>
            <a:pPr algn="ctr"/>
            <a:r>
              <a:rPr lang="en-AU" sz="1100" dirty="0">
                <a:solidFill>
                  <a:srgbClr val="000000"/>
                </a:solidFill>
              </a:rPr>
              <a:t>Booking Functions</a:t>
            </a:r>
            <a:endParaRPr lang="en-AU" sz="2000" dirty="0"/>
          </a:p>
        </p:txBody>
      </p:sp>
      <p:sp>
        <p:nvSpPr>
          <p:cNvPr id="14" name="TextBox 13"/>
          <p:cNvSpPr txBox="1"/>
          <p:nvPr/>
        </p:nvSpPr>
        <p:spPr>
          <a:xfrm>
            <a:off x="9115367" y="2411700"/>
            <a:ext cx="2180347" cy="2169825"/>
          </a:xfrm>
          <a:prstGeom prst="rect">
            <a:avLst/>
          </a:prstGeom>
          <a:solidFill>
            <a:srgbClr val="E1E191"/>
          </a:solidFill>
          <a:ln>
            <a:solidFill>
              <a:schemeClr val="accent4">
                <a:lumMod val="60000"/>
                <a:lumOff val="40000"/>
              </a:schemeClr>
            </a:solidFill>
          </a:ln>
        </p:spPr>
        <p:txBody>
          <a:bodyPr wrap="square" rtlCol="0">
            <a:spAutoFit/>
          </a:bodyPr>
          <a:lstStyle/>
          <a:p>
            <a:pPr algn="ctr"/>
            <a:r>
              <a:rPr lang="en-AU" sz="2000" dirty="0"/>
              <a:t>Contact Us &amp; Location Map</a:t>
            </a:r>
          </a:p>
          <a:p>
            <a:pPr algn="ctr"/>
            <a:endParaRPr lang="en-AU" sz="2000" dirty="0"/>
          </a:p>
          <a:p>
            <a:pPr lvl="0" algn="ctr"/>
            <a:r>
              <a:rPr lang="en-AU" sz="1100" dirty="0">
                <a:solidFill>
                  <a:srgbClr val="000000"/>
                </a:solidFill>
              </a:rPr>
              <a:t>Address, Phone &amp; Email Details</a:t>
            </a:r>
          </a:p>
          <a:p>
            <a:pPr lvl="0" algn="ctr"/>
            <a:endParaRPr lang="en-AU" sz="1100" dirty="0">
              <a:solidFill>
                <a:srgbClr val="000000"/>
              </a:solidFill>
            </a:endParaRPr>
          </a:p>
          <a:p>
            <a:pPr lvl="0" algn="ctr"/>
            <a:r>
              <a:rPr lang="en-AU" sz="1100" dirty="0">
                <a:solidFill>
                  <a:srgbClr val="000000"/>
                </a:solidFill>
              </a:rPr>
              <a:t>Hours Open</a:t>
            </a:r>
          </a:p>
          <a:p>
            <a:pPr lvl="0" algn="ctr"/>
            <a:endParaRPr lang="en-AU" sz="1100" dirty="0">
              <a:solidFill>
                <a:srgbClr val="000000"/>
              </a:solidFill>
            </a:endParaRPr>
          </a:p>
          <a:p>
            <a:pPr lvl="0" algn="ctr"/>
            <a:r>
              <a:rPr lang="en-AU" sz="1100" dirty="0">
                <a:solidFill>
                  <a:srgbClr val="000000"/>
                </a:solidFill>
              </a:rPr>
              <a:t>Map with Directions</a:t>
            </a:r>
          </a:p>
          <a:p>
            <a:pPr algn="ctr"/>
            <a:endParaRPr lang="en-AU" sz="2000" dirty="0"/>
          </a:p>
        </p:txBody>
      </p:sp>
      <p:cxnSp>
        <p:nvCxnSpPr>
          <p:cNvPr id="31" name="Straight Arrow Connector 30"/>
          <p:cNvCxnSpPr/>
          <p:nvPr/>
        </p:nvCxnSpPr>
        <p:spPr>
          <a:xfrm>
            <a:off x="2094132" y="1740542"/>
            <a:ext cx="0" cy="6711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V="1">
            <a:off x="2104827" y="1719515"/>
            <a:ext cx="8090020" cy="34837"/>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a:endCxn id="10" idx="2"/>
          </p:cNvCxnSpPr>
          <p:nvPr/>
        </p:nvCxnSpPr>
        <p:spPr>
          <a:xfrm flipV="1">
            <a:off x="6140846" y="1465902"/>
            <a:ext cx="1" cy="28342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a:endCxn id="12" idx="0"/>
          </p:cNvCxnSpPr>
          <p:nvPr/>
        </p:nvCxnSpPr>
        <p:spPr>
          <a:xfrm>
            <a:off x="4770398" y="1747843"/>
            <a:ext cx="1" cy="6726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p:cNvCxnSpPr/>
          <p:nvPr/>
        </p:nvCxnSpPr>
        <p:spPr>
          <a:xfrm>
            <a:off x="7337248" y="1719515"/>
            <a:ext cx="0" cy="7009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p:cNvCxnSpPr>
            <a:endCxn id="14" idx="0"/>
          </p:cNvCxnSpPr>
          <p:nvPr/>
        </p:nvCxnSpPr>
        <p:spPr>
          <a:xfrm>
            <a:off x="10203835" y="1710728"/>
            <a:ext cx="1706" cy="7009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94096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lumMod val="95000"/>
            </a:schemeClr>
          </a:solidFill>
          <a:effectLst/>
        </p:spPr>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19416" r="13917"/>
          <a:stretch/>
        </p:blipFill>
        <p:spPr>
          <a:xfrm>
            <a:off x="1977082" y="533445"/>
            <a:ext cx="3459891" cy="2090853"/>
          </a:xfrm>
          <a:prstGeom prst="rect">
            <a:avLst/>
          </a:prstGeom>
        </p:spPr>
      </p:pic>
      <p:pic>
        <p:nvPicPr>
          <p:cNvPr id="4" name="Picture 3"/>
          <p:cNvPicPr>
            <a:picLocks noChangeAspect="1"/>
          </p:cNvPicPr>
          <p:nvPr/>
        </p:nvPicPr>
        <p:blipFill rotWithShape="1">
          <a:blip r:embed="rId4"/>
          <a:srcRect t="156" r="1" b="1"/>
          <a:stretch/>
        </p:blipFill>
        <p:spPr>
          <a:xfrm>
            <a:off x="52020" y="533445"/>
            <a:ext cx="1925062" cy="2090853"/>
          </a:xfrm>
          <a:prstGeom prst="rect">
            <a:avLst/>
          </a:prstGeom>
        </p:spPr>
      </p:pic>
      <p:pic>
        <p:nvPicPr>
          <p:cNvPr id="11" name="Picture 10"/>
          <p:cNvPicPr>
            <a:picLocks noChangeAspect="1"/>
          </p:cNvPicPr>
          <p:nvPr/>
        </p:nvPicPr>
        <p:blipFill>
          <a:blip r:embed="rId5"/>
          <a:stretch>
            <a:fillRect/>
          </a:stretch>
        </p:blipFill>
        <p:spPr>
          <a:xfrm>
            <a:off x="5309383" y="533445"/>
            <a:ext cx="3806283" cy="2086187"/>
          </a:xfrm>
          <a:prstGeom prst="rect">
            <a:avLst/>
          </a:prstGeom>
        </p:spPr>
      </p:pic>
      <p:sp>
        <p:nvSpPr>
          <p:cNvPr id="15" name="TextBox 14"/>
          <p:cNvSpPr txBox="1"/>
          <p:nvPr/>
        </p:nvSpPr>
        <p:spPr>
          <a:xfrm>
            <a:off x="52019" y="112120"/>
            <a:ext cx="12024752" cy="369332"/>
          </a:xfrm>
          <a:prstGeom prst="rect">
            <a:avLst/>
          </a:prstGeom>
          <a:solidFill>
            <a:srgbClr val="00B0F0"/>
          </a:solidFill>
        </p:spPr>
        <p:txBody>
          <a:bodyPr wrap="square" rtlCol="0">
            <a:spAutoFit/>
          </a:bodyPr>
          <a:lstStyle/>
          <a:p>
            <a:r>
              <a:rPr lang="en-AU" dirty="0">
                <a:solidFill>
                  <a:srgbClr val="FFFF00"/>
                </a:solidFill>
              </a:rPr>
              <a:t>Home </a:t>
            </a:r>
            <a:r>
              <a:rPr lang="en-AU" dirty="0"/>
              <a:t>  </a:t>
            </a:r>
            <a:r>
              <a:rPr lang="en-AU" dirty="0">
                <a:solidFill>
                  <a:schemeClr val="bg1"/>
                </a:solidFill>
              </a:rPr>
              <a:t>Playing Volleyball  About Volleyball    Announcements, Bar Hours &amp; Functions    Contact Us &amp; Location Map</a:t>
            </a:r>
          </a:p>
        </p:txBody>
      </p:sp>
      <p:cxnSp>
        <p:nvCxnSpPr>
          <p:cNvPr id="17" name="Straight Connector 16"/>
          <p:cNvCxnSpPr/>
          <p:nvPr/>
        </p:nvCxnSpPr>
        <p:spPr>
          <a:xfrm flipH="1">
            <a:off x="803339"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1" name="Straight Connector 20"/>
          <p:cNvCxnSpPr/>
          <p:nvPr/>
        </p:nvCxnSpPr>
        <p:spPr>
          <a:xfrm flipH="1">
            <a:off x="2465981"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2" name="Straight Connector 21"/>
          <p:cNvCxnSpPr/>
          <p:nvPr/>
        </p:nvCxnSpPr>
        <p:spPr>
          <a:xfrm flipH="1">
            <a:off x="4147816"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3" name="Straight Connector 22"/>
          <p:cNvCxnSpPr/>
          <p:nvPr/>
        </p:nvCxnSpPr>
        <p:spPr>
          <a:xfrm flipH="1">
            <a:off x="8080667"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7" name="Picture 6"/>
          <p:cNvPicPr>
            <a:picLocks noChangeAspect="1"/>
          </p:cNvPicPr>
          <p:nvPr/>
        </p:nvPicPr>
        <p:blipFill>
          <a:blip r:embed="rId6"/>
          <a:stretch>
            <a:fillRect/>
          </a:stretch>
        </p:blipFill>
        <p:spPr>
          <a:xfrm>
            <a:off x="8233820" y="533445"/>
            <a:ext cx="3842951" cy="2090854"/>
          </a:xfrm>
          <a:prstGeom prst="rect">
            <a:avLst/>
          </a:prstGeom>
        </p:spPr>
      </p:pic>
      <p:pic>
        <p:nvPicPr>
          <p:cNvPr id="24" name="Picture 23"/>
          <p:cNvPicPr>
            <a:picLocks noChangeAspect="1"/>
          </p:cNvPicPr>
          <p:nvPr/>
        </p:nvPicPr>
        <p:blipFill>
          <a:blip r:embed="rId7"/>
          <a:stretch>
            <a:fillRect/>
          </a:stretch>
        </p:blipFill>
        <p:spPr>
          <a:xfrm>
            <a:off x="5309383" y="2619632"/>
            <a:ext cx="6767388" cy="3978876"/>
          </a:xfrm>
          <a:prstGeom prst="rect">
            <a:avLst/>
          </a:prstGeom>
        </p:spPr>
      </p:pic>
      <p:sp>
        <p:nvSpPr>
          <p:cNvPr id="25" name="TextBox 24"/>
          <p:cNvSpPr txBox="1"/>
          <p:nvPr/>
        </p:nvSpPr>
        <p:spPr>
          <a:xfrm>
            <a:off x="52019" y="2603523"/>
            <a:ext cx="5257364" cy="3570208"/>
          </a:xfrm>
          <a:prstGeom prst="rect">
            <a:avLst/>
          </a:prstGeom>
          <a:noFill/>
        </p:spPr>
        <p:txBody>
          <a:bodyPr wrap="square" rtlCol="0">
            <a:spAutoFit/>
          </a:bodyPr>
          <a:lstStyle/>
          <a:p>
            <a:endParaRPr lang="en-AU" sz="1600" b="1" dirty="0"/>
          </a:p>
          <a:p>
            <a:r>
              <a:rPr lang="en-AU" sz="1600" b="1" dirty="0"/>
              <a:t>Welcome to Slammers Beach Volleyball Club</a:t>
            </a:r>
          </a:p>
          <a:p>
            <a:pPr algn="ctr"/>
            <a:r>
              <a:rPr lang="en-AU" sz="2000" b="1" dirty="0">
                <a:solidFill>
                  <a:schemeClr val="bg1">
                    <a:lumMod val="50000"/>
                  </a:schemeClr>
                </a:solidFill>
                <a:latin typeface="Freestyle Script" panose="030804020302050B0404" pitchFamily="66" charset="0"/>
              </a:rPr>
              <a:t>The Health Club With it All</a:t>
            </a:r>
          </a:p>
          <a:p>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We are passionate about beach volleyball. Playing the game promotes health, fitness and is one of the only team sports which can be played by people of all ages. At Slammers you can play volleyball as a family, competitively or just for having fun with friends. Next time at the beach drop in and check us out.</a:t>
            </a:r>
          </a:p>
          <a:p>
            <a:pPr algn="just"/>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Our premium playing facilities are complimented with other services such as a licensed bar which serves healthy meals. Also, if you are looking for a venue for a function we have just the place.</a:t>
            </a:r>
          </a:p>
          <a:p>
            <a:endParaRPr lang="en-AU" sz="14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ctr"/>
            <a:r>
              <a:rPr lang="en-AU" sz="1100" b="1" dirty="0">
                <a:solidFill>
                  <a:schemeClr val="bg2">
                    <a:lumMod val="25000"/>
                  </a:schemeClr>
                </a:solidFill>
                <a:latin typeface="Courier New" panose="02070309020205020404" pitchFamily="49" charset="0"/>
                <a:cs typeface="Courier New" panose="02070309020205020404" pitchFamily="49" charset="0"/>
              </a:rPr>
              <a:t>   </a:t>
            </a:r>
            <a:r>
              <a:rPr lang="en-AU" sz="1400" b="1" dirty="0">
                <a:solidFill>
                  <a:schemeClr val="bg2">
                    <a:lumMod val="25000"/>
                  </a:schemeClr>
                </a:solidFill>
                <a:cs typeface="Courier New" panose="02070309020205020404" pitchFamily="49" charset="0"/>
              </a:rPr>
              <a:t>Did you know Slammers was voted “</a:t>
            </a:r>
            <a:r>
              <a:rPr lang="en-AU" sz="1400" b="1" dirty="0" err="1">
                <a:solidFill>
                  <a:schemeClr val="bg2">
                    <a:lumMod val="25000"/>
                  </a:schemeClr>
                </a:solidFill>
                <a:cs typeface="Courier New" panose="02070309020205020404" pitchFamily="49" charset="0"/>
              </a:rPr>
              <a:t>Cairnsvilles</a:t>
            </a:r>
            <a:r>
              <a:rPr lang="en-AU" sz="1400" b="1" dirty="0">
                <a:solidFill>
                  <a:schemeClr val="bg2">
                    <a:lumMod val="25000"/>
                  </a:schemeClr>
                </a:solidFill>
                <a:cs typeface="Courier New" panose="02070309020205020404" pitchFamily="49" charset="0"/>
              </a:rPr>
              <a:t> BEST Club Sports Facility”!</a:t>
            </a:r>
          </a:p>
        </p:txBody>
      </p:sp>
    </p:spTree>
    <p:extLst>
      <p:ext uri="{BB962C8B-B14F-4D97-AF65-F5344CB8AC3E}">
        <p14:creationId xmlns:p14="http://schemas.microsoft.com/office/powerpoint/2010/main" val="2852403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019" y="112120"/>
            <a:ext cx="12024752" cy="369332"/>
          </a:xfrm>
          <a:prstGeom prst="rect">
            <a:avLst/>
          </a:prstGeom>
          <a:solidFill>
            <a:srgbClr val="00B0F0"/>
          </a:solidFill>
        </p:spPr>
        <p:txBody>
          <a:bodyPr wrap="square" rtlCol="0">
            <a:spAutoFit/>
          </a:bodyPr>
          <a:lstStyle/>
          <a:p>
            <a:r>
              <a:rPr lang="en-AU" dirty="0">
                <a:solidFill>
                  <a:schemeClr val="bg1"/>
                </a:solidFill>
              </a:rPr>
              <a:t>Home</a:t>
            </a:r>
            <a:r>
              <a:rPr lang="en-AU" dirty="0">
                <a:solidFill>
                  <a:srgbClr val="FFFF00"/>
                </a:solidFill>
              </a:rPr>
              <a:t> </a:t>
            </a:r>
            <a:r>
              <a:rPr lang="en-AU" dirty="0"/>
              <a:t>  </a:t>
            </a:r>
            <a:r>
              <a:rPr lang="en-AU" dirty="0">
                <a:solidFill>
                  <a:srgbClr val="FFFF00"/>
                </a:solidFill>
              </a:rPr>
              <a:t>Playing Volleyball  </a:t>
            </a:r>
            <a:r>
              <a:rPr lang="en-AU" dirty="0">
                <a:solidFill>
                  <a:schemeClr val="bg1"/>
                </a:solidFill>
              </a:rPr>
              <a:t>About Volleyball    Announcements, Bar Hours &amp; Functions    Contact Us &amp; Location Map</a:t>
            </a:r>
          </a:p>
        </p:txBody>
      </p:sp>
      <p:cxnSp>
        <p:nvCxnSpPr>
          <p:cNvPr id="5" name="Straight Connector 4"/>
          <p:cNvCxnSpPr/>
          <p:nvPr/>
        </p:nvCxnSpPr>
        <p:spPr>
          <a:xfrm flipH="1">
            <a:off x="803339"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6" name="Straight Connector 5"/>
          <p:cNvCxnSpPr/>
          <p:nvPr/>
        </p:nvCxnSpPr>
        <p:spPr>
          <a:xfrm flipH="1">
            <a:off x="246650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7" name="Straight Connector 6"/>
          <p:cNvCxnSpPr/>
          <p:nvPr/>
        </p:nvCxnSpPr>
        <p:spPr>
          <a:xfrm flipH="1">
            <a:off x="4129667" y="104278"/>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8" name="Straight Connector 7"/>
          <p:cNvCxnSpPr/>
          <p:nvPr/>
        </p:nvCxnSpPr>
        <p:spPr>
          <a:xfrm flipH="1">
            <a:off x="8103219"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0" name="TextBox 9"/>
          <p:cNvSpPr txBox="1"/>
          <p:nvPr/>
        </p:nvSpPr>
        <p:spPr>
          <a:xfrm>
            <a:off x="397459" y="2786403"/>
            <a:ext cx="5257364" cy="3570208"/>
          </a:xfrm>
          <a:prstGeom prst="rect">
            <a:avLst/>
          </a:prstGeom>
          <a:noFill/>
        </p:spPr>
        <p:txBody>
          <a:bodyPr wrap="square" rtlCol="0">
            <a:spAutoFit/>
          </a:bodyPr>
          <a:lstStyle/>
          <a:p>
            <a:endParaRPr lang="en-AU" sz="1600" b="1" dirty="0"/>
          </a:p>
          <a:p>
            <a:r>
              <a:rPr lang="en-AU" sz="1600" b="1" dirty="0"/>
              <a:t>Welcome to Slammers Beach Volleyball Club</a:t>
            </a:r>
          </a:p>
          <a:p>
            <a:pPr algn="ctr"/>
            <a:r>
              <a:rPr lang="en-AU" sz="2000" b="1" dirty="0">
                <a:solidFill>
                  <a:schemeClr val="bg1">
                    <a:lumMod val="50000"/>
                  </a:schemeClr>
                </a:solidFill>
                <a:latin typeface="Freestyle Script" panose="030804020302050B0404" pitchFamily="66" charset="0"/>
              </a:rPr>
              <a:t>The Health Club With it All</a:t>
            </a:r>
          </a:p>
          <a:p>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We are passionate about beach volleyball. Playing the game promotes health, fitness and is one of the only team sports which can be played by people of all ages. At Slammers you can play volleyball as a family, competitively or just for having fun with friends. Next time at the beach drop in and check us out.</a:t>
            </a:r>
          </a:p>
          <a:p>
            <a:pPr algn="just"/>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Our premium playing facilities are complimented with other services such as a licensed bar which serves healthy meals. Also, if you are looking for a venue for a function we have just the place.</a:t>
            </a:r>
          </a:p>
          <a:p>
            <a:endParaRPr lang="en-AU" sz="14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ctr"/>
            <a:r>
              <a:rPr lang="en-AU" sz="1100" b="1" dirty="0">
                <a:solidFill>
                  <a:schemeClr val="bg2">
                    <a:lumMod val="25000"/>
                  </a:schemeClr>
                </a:solidFill>
                <a:latin typeface="Courier New" panose="02070309020205020404" pitchFamily="49" charset="0"/>
                <a:cs typeface="Courier New" panose="02070309020205020404" pitchFamily="49" charset="0"/>
              </a:rPr>
              <a:t>   </a:t>
            </a:r>
            <a:r>
              <a:rPr lang="en-AU" sz="1400" b="1" dirty="0">
                <a:solidFill>
                  <a:schemeClr val="bg2">
                    <a:lumMod val="25000"/>
                  </a:schemeClr>
                </a:solidFill>
                <a:cs typeface="Courier New" panose="02070309020205020404" pitchFamily="49" charset="0"/>
              </a:rPr>
              <a:t>Did you know Slammers was voted “</a:t>
            </a:r>
            <a:r>
              <a:rPr lang="en-AU" sz="1400" b="1" dirty="0" err="1">
                <a:solidFill>
                  <a:schemeClr val="bg2">
                    <a:lumMod val="25000"/>
                  </a:schemeClr>
                </a:solidFill>
                <a:cs typeface="Courier New" panose="02070309020205020404" pitchFamily="49" charset="0"/>
              </a:rPr>
              <a:t>Cairnsvilles</a:t>
            </a:r>
            <a:r>
              <a:rPr lang="en-AU" sz="1400" b="1" dirty="0">
                <a:solidFill>
                  <a:schemeClr val="bg2">
                    <a:lumMod val="25000"/>
                  </a:schemeClr>
                </a:solidFill>
                <a:cs typeface="Courier New" panose="02070309020205020404" pitchFamily="49" charset="0"/>
              </a:rPr>
              <a:t> BEST Club Sports Facility”!</a:t>
            </a:r>
          </a:p>
        </p:txBody>
      </p:sp>
      <p:pic>
        <p:nvPicPr>
          <p:cNvPr id="12" name="Picture 11"/>
          <p:cNvPicPr>
            <a:picLocks noChangeAspect="1"/>
          </p:cNvPicPr>
          <p:nvPr/>
        </p:nvPicPr>
        <p:blipFill rotWithShape="1">
          <a:blip r:embed="rId2"/>
          <a:srcRect t="156" r="1" b="1"/>
          <a:stretch/>
        </p:blipFill>
        <p:spPr>
          <a:xfrm>
            <a:off x="52020" y="533445"/>
            <a:ext cx="1925062" cy="2090853"/>
          </a:xfrm>
          <a:prstGeom prst="rect">
            <a:avLst/>
          </a:prstGeom>
        </p:spPr>
      </p:pic>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9416" r="13917"/>
          <a:stretch/>
        </p:blipFill>
        <p:spPr>
          <a:xfrm>
            <a:off x="1945705" y="533445"/>
            <a:ext cx="3459891" cy="2090853"/>
          </a:xfrm>
          <a:prstGeom prst="rect">
            <a:avLst/>
          </a:prstGeom>
        </p:spPr>
      </p:pic>
      <p:pic>
        <p:nvPicPr>
          <p:cNvPr id="14" name="Picture 13"/>
          <p:cNvPicPr>
            <a:picLocks noChangeAspect="1"/>
          </p:cNvPicPr>
          <p:nvPr/>
        </p:nvPicPr>
        <p:blipFill>
          <a:blip r:embed="rId5"/>
          <a:stretch>
            <a:fillRect/>
          </a:stretch>
        </p:blipFill>
        <p:spPr>
          <a:xfrm>
            <a:off x="5309383" y="533445"/>
            <a:ext cx="3806283" cy="2086187"/>
          </a:xfrm>
          <a:prstGeom prst="rect">
            <a:avLst/>
          </a:prstGeom>
        </p:spPr>
      </p:pic>
      <p:pic>
        <p:nvPicPr>
          <p:cNvPr id="15" name="Picture 14"/>
          <p:cNvPicPr>
            <a:picLocks noChangeAspect="1"/>
          </p:cNvPicPr>
          <p:nvPr/>
        </p:nvPicPr>
        <p:blipFill>
          <a:blip r:embed="rId6"/>
          <a:stretch>
            <a:fillRect/>
          </a:stretch>
        </p:blipFill>
        <p:spPr>
          <a:xfrm>
            <a:off x="8233820" y="533445"/>
            <a:ext cx="3842951" cy="2090854"/>
          </a:xfrm>
          <a:prstGeom prst="rect">
            <a:avLst/>
          </a:prstGeom>
        </p:spPr>
      </p:pic>
    </p:spTree>
    <p:extLst>
      <p:ext uri="{BB962C8B-B14F-4D97-AF65-F5344CB8AC3E}">
        <p14:creationId xmlns:p14="http://schemas.microsoft.com/office/powerpoint/2010/main" val="1548340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019" y="112120"/>
            <a:ext cx="12024752" cy="369332"/>
          </a:xfrm>
          <a:prstGeom prst="rect">
            <a:avLst/>
          </a:prstGeom>
          <a:solidFill>
            <a:srgbClr val="00B0F0"/>
          </a:solidFill>
        </p:spPr>
        <p:txBody>
          <a:bodyPr wrap="square" rtlCol="0">
            <a:spAutoFit/>
          </a:bodyPr>
          <a:lstStyle/>
          <a:p>
            <a:r>
              <a:rPr lang="en-AU" dirty="0">
                <a:solidFill>
                  <a:schemeClr val="bg1"/>
                </a:solidFill>
              </a:rPr>
              <a:t>Home</a:t>
            </a:r>
            <a:r>
              <a:rPr lang="en-AU" dirty="0">
                <a:solidFill>
                  <a:srgbClr val="FFFF00"/>
                </a:solidFill>
              </a:rPr>
              <a:t> </a:t>
            </a:r>
            <a:r>
              <a:rPr lang="en-AU" dirty="0"/>
              <a:t>  </a:t>
            </a:r>
            <a:r>
              <a:rPr lang="en-AU" dirty="0">
                <a:solidFill>
                  <a:schemeClr val="bg1"/>
                </a:solidFill>
              </a:rPr>
              <a:t>Playing Volleyball  </a:t>
            </a:r>
            <a:r>
              <a:rPr lang="en-AU" dirty="0">
                <a:solidFill>
                  <a:srgbClr val="FFFF00"/>
                </a:solidFill>
              </a:rPr>
              <a:t>About Volleyball    </a:t>
            </a:r>
            <a:r>
              <a:rPr lang="en-AU" dirty="0">
                <a:solidFill>
                  <a:schemeClr val="bg1"/>
                </a:solidFill>
              </a:rPr>
              <a:t>Announcements, Bar Hours &amp; Functions    Contact Us &amp; Location Map</a:t>
            </a:r>
          </a:p>
        </p:txBody>
      </p:sp>
      <p:cxnSp>
        <p:nvCxnSpPr>
          <p:cNvPr id="6" name="Straight Connector 5"/>
          <p:cNvCxnSpPr/>
          <p:nvPr/>
        </p:nvCxnSpPr>
        <p:spPr>
          <a:xfrm flipH="1">
            <a:off x="803339"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7" name="Straight Connector 6"/>
          <p:cNvCxnSpPr/>
          <p:nvPr/>
        </p:nvCxnSpPr>
        <p:spPr>
          <a:xfrm flipH="1">
            <a:off x="2464847" y="91961"/>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8" name="Straight Connector 7"/>
          <p:cNvCxnSpPr/>
          <p:nvPr/>
        </p:nvCxnSpPr>
        <p:spPr>
          <a:xfrm flipH="1">
            <a:off x="4129148"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9" name="Straight Connector 8"/>
          <p:cNvCxnSpPr/>
          <p:nvPr/>
        </p:nvCxnSpPr>
        <p:spPr>
          <a:xfrm flipH="1">
            <a:off x="810156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11" name="Picture 10"/>
          <p:cNvPicPr>
            <a:picLocks noChangeAspect="1"/>
          </p:cNvPicPr>
          <p:nvPr/>
        </p:nvPicPr>
        <p:blipFill rotWithShape="1">
          <a:blip r:embed="rId2"/>
          <a:srcRect t="156" r="1" b="1"/>
          <a:stretch/>
        </p:blipFill>
        <p:spPr>
          <a:xfrm>
            <a:off x="52020" y="533445"/>
            <a:ext cx="1925062" cy="2090853"/>
          </a:xfrm>
          <a:prstGeom prst="rect">
            <a:avLst/>
          </a:prstGeom>
        </p:spPr>
      </p:pic>
      <p:pic>
        <p:nvPicPr>
          <p:cNvPr id="12" name="Picture 1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9416" r="13917"/>
          <a:stretch/>
        </p:blipFill>
        <p:spPr>
          <a:xfrm>
            <a:off x="1913287" y="533445"/>
            <a:ext cx="3459891" cy="2090853"/>
          </a:xfrm>
          <a:prstGeom prst="rect">
            <a:avLst/>
          </a:prstGeom>
        </p:spPr>
      </p:pic>
      <p:pic>
        <p:nvPicPr>
          <p:cNvPr id="13" name="Picture 12"/>
          <p:cNvPicPr>
            <a:picLocks noChangeAspect="1"/>
          </p:cNvPicPr>
          <p:nvPr/>
        </p:nvPicPr>
        <p:blipFill>
          <a:blip r:embed="rId5"/>
          <a:stretch>
            <a:fillRect/>
          </a:stretch>
        </p:blipFill>
        <p:spPr>
          <a:xfrm>
            <a:off x="5309383" y="533445"/>
            <a:ext cx="3806283" cy="2086187"/>
          </a:xfrm>
          <a:prstGeom prst="rect">
            <a:avLst/>
          </a:prstGeom>
        </p:spPr>
      </p:pic>
      <p:pic>
        <p:nvPicPr>
          <p:cNvPr id="14" name="Picture 13"/>
          <p:cNvPicPr>
            <a:picLocks noChangeAspect="1"/>
          </p:cNvPicPr>
          <p:nvPr/>
        </p:nvPicPr>
        <p:blipFill>
          <a:blip r:embed="rId6"/>
          <a:stretch>
            <a:fillRect/>
          </a:stretch>
        </p:blipFill>
        <p:spPr>
          <a:xfrm>
            <a:off x="8233820" y="533445"/>
            <a:ext cx="3842951" cy="2090854"/>
          </a:xfrm>
          <a:prstGeom prst="rect">
            <a:avLst/>
          </a:prstGeom>
        </p:spPr>
      </p:pic>
      <p:sp>
        <p:nvSpPr>
          <p:cNvPr id="15" name="TextBox 14"/>
          <p:cNvSpPr txBox="1"/>
          <p:nvPr/>
        </p:nvSpPr>
        <p:spPr>
          <a:xfrm>
            <a:off x="397459" y="2786403"/>
            <a:ext cx="5257364" cy="3570208"/>
          </a:xfrm>
          <a:prstGeom prst="rect">
            <a:avLst/>
          </a:prstGeom>
          <a:noFill/>
        </p:spPr>
        <p:txBody>
          <a:bodyPr wrap="square" rtlCol="0">
            <a:spAutoFit/>
          </a:bodyPr>
          <a:lstStyle/>
          <a:p>
            <a:endParaRPr lang="en-AU" sz="1600" b="1" dirty="0"/>
          </a:p>
          <a:p>
            <a:r>
              <a:rPr lang="en-AU" sz="1600" b="1" dirty="0"/>
              <a:t>Welcome to Slammers Beach Volleyball Club</a:t>
            </a:r>
          </a:p>
          <a:p>
            <a:pPr algn="ctr"/>
            <a:r>
              <a:rPr lang="en-AU" sz="2000" b="1" dirty="0">
                <a:solidFill>
                  <a:schemeClr val="bg1">
                    <a:lumMod val="50000"/>
                  </a:schemeClr>
                </a:solidFill>
                <a:latin typeface="Freestyle Script" panose="030804020302050B0404" pitchFamily="66" charset="0"/>
              </a:rPr>
              <a:t>The Health Club With it All</a:t>
            </a:r>
          </a:p>
          <a:p>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We are passionate about beach volleyball. Playing the game promotes health, fitness and is one of the only team sports which can be played by people of all ages. At Slammers you can play volleyball as a family, competitively or just for having fun with friends. Next time at the beach drop in and check us out.</a:t>
            </a:r>
          </a:p>
          <a:p>
            <a:pPr algn="just"/>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Our premium playing facilities are complimented with other services such as a licensed bar which serves healthy meals. Also, if you are looking for a venue for a function we have just the place.</a:t>
            </a:r>
          </a:p>
          <a:p>
            <a:endParaRPr lang="en-AU" sz="14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ctr"/>
            <a:r>
              <a:rPr lang="en-AU" sz="1100" b="1" dirty="0">
                <a:solidFill>
                  <a:schemeClr val="bg2">
                    <a:lumMod val="25000"/>
                  </a:schemeClr>
                </a:solidFill>
                <a:latin typeface="Courier New" panose="02070309020205020404" pitchFamily="49" charset="0"/>
                <a:cs typeface="Courier New" panose="02070309020205020404" pitchFamily="49" charset="0"/>
              </a:rPr>
              <a:t>   </a:t>
            </a:r>
            <a:r>
              <a:rPr lang="en-AU" sz="1400" b="1" dirty="0">
                <a:solidFill>
                  <a:schemeClr val="bg2">
                    <a:lumMod val="25000"/>
                  </a:schemeClr>
                </a:solidFill>
                <a:cs typeface="Courier New" panose="02070309020205020404" pitchFamily="49" charset="0"/>
              </a:rPr>
              <a:t>Did you know Slammers was voted “</a:t>
            </a:r>
            <a:r>
              <a:rPr lang="en-AU" sz="1400" b="1" dirty="0" err="1">
                <a:solidFill>
                  <a:schemeClr val="bg2">
                    <a:lumMod val="25000"/>
                  </a:schemeClr>
                </a:solidFill>
                <a:cs typeface="Courier New" panose="02070309020205020404" pitchFamily="49" charset="0"/>
              </a:rPr>
              <a:t>Cairnsvilles</a:t>
            </a:r>
            <a:r>
              <a:rPr lang="en-AU" sz="1400" b="1" dirty="0">
                <a:solidFill>
                  <a:schemeClr val="bg2">
                    <a:lumMod val="25000"/>
                  </a:schemeClr>
                </a:solidFill>
                <a:cs typeface="Courier New" panose="02070309020205020404" pitchFamily="49" charset="0"/>
              </a:rPr>
              <a:t> BEST Club Sports Facility”!</a:t>
            </a:r>
          </a:p>
        </p:txBody>
      </p:sp>
    </p:spTree>
    <p:extLst>
      <p:ext uri="{BB962C8B-B14F-4D97-AF65-F5344CB8AC3E}">
        <p14:creationId xmlns:p14="http://schemas.microsoft.com/office/powerpoint/2010/main" val="1746794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7459" y="2786403"/>
            <a:ext cx="5257364" cy="3570208"/>
          </a:xfrm>
          <a:prstGeom prst="rect">
            <a:avLst/>
          </a:prstGeom>
          <a:noFill/>
        </p:spPr>
        <p:txBody>
          <a:bodyPr wrap="square" rtlCol="0">
            <a:spAutoFit/>
          </a:bodyPr>
          <a:lstStyle/>
          <a:p>
            <a:endParaRPr lang="en-AU" sz="1600" b="1" dirty="0"/>
          </a:p>
          <a:p>
            <a:r>
              <a:rPr lang="en-AU" sz="1600" b="1" dirty="0"/>
              <a:t>Welcome to Slammers Beach Volleyball Club</a:t>
            </a:r>
          </a:p>
          <a:p>
            <a:pPr algn="ctr"/>
            <a:r>
              <a:rPr lang="en-AU" sz="2000" b="1" dirty="0">
                <a:solidFill>
                  <a:schemeClr val="bg1">
                    <a:lumMod val="50000"/>
                  </a:schemeClr>
                </a:solidFill>
                <a:latin typeface="Freestyle Script" panose="030804020302050B0404" pitchFamily="66" charset="0"/>
              </a:rPr>
              <a:t>The Health Club With it All</a:t>
            </a:r>
          </a:p>
          <a:p>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We are passionate about beach volleyball. Playing the game promotes health, fitness and is one of the only team sports which can be played by people of all ages. At Slammers you can play volleyball as a family, competitively or just for having fun with friends. Next time at the beach drop in and check us out.</a:t>
            </a:r>
          </a:p>
          <a:p>
            <a:pPr algn="just"/>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Our premium playing facilities are complimented with other services such as a licensed bar which serves healthy meals. Also, if you are looking for a venue for a function we have just the place.</a:t>
            </a:r>
          </a:p>
          <a:p>
            <a:endParaRPr lang="en-AU" sz="14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ctr"/>
            <a:r>
              <a:rPr lang="en-AU" sz="1100" b="1" dirty="0">
                <a:solidFill>
                  <a:schemeClr val="bg2">
                    <a:lumMod val="25000"/>
                  </a:schemeClr>
                </a:solidFill>
                <a:latin typeface="Courier New" panose="02070309020205020404" pitchFamily="49" charset="0"/>
                <a:cs typeface="Courier New" panose="02070309020205020404" pitchFamily="49" charset="0"/>
              </a:rPr>
              <a:t>   </a:t>
            </a:r>
            <a:r>
              <a:rPr lang="en-AU" sz="1400" b="1" dirty="0">
                <a:solidFill>
                  <a:schemeClr val="bg2">
                    <a:lumMod val="25000"/>
                  </a:schemeClr>
                </a:solidFill>
                <a:cs typeface="Courier New" panose="02070309020205020404" pitchFamily="49" charset="0"/>
              </a:rPr>
              <a:t>Did you know Slammers was voted “</a:t>
            </a:r>
            <a:r>
              <a:rPr lang="en-AU" sz="1400" b="1" dirty="0" err="1">
                <a:solidFill>
                  <a:schemeClr val="bg2">
                    <a:lumMod val="25000"/>
                  </a:schemeClr>
                </a:solidFill>
                <a:cs typeface="Courier New" panose="02070309020205020404" pitchFamily="49" charset="0"/>
              </a:rPr>
              <a:t>Cairnsvilles</a:t>
            </a:r>
            <a:r>
              <a:rPr lang="en-AU" sz="1400" b="1" dirty="0">
                <a:solidFill>
                  <a:schemeClr val="bg2">
                    <a:lumMod val="25000"/>
                  </a:schemeClr>
                </a:solidFill>
                <a:cs typeface="Courier New" panose="02070309020205020404" pitchFamily="49" charset="0"/>
              </a:rPr>
              <a:t> BEST Club Sports Facility”!</a:t>
            </a:r>
          </a:p>
        </p:txBody>
      </p:sp>
      <p:sp>
        <p:nvSpPr>
          <p:cNvPr id="5" name="TextBox 4"/>
          <p:cNvSpPr txBox="1"/>
          <p:nvPr/>
        </p:nvSpPr>
        <p:spPr>
          <a:xfrm>
            <a:off x="52019" y="112120"/>
            <a:ext cx="12024752" cy="369332"/>
          </a:xfrm>
          <a:prstGeom prst="rect">
            <a:avLst/>
          </a:prstGeom>
          <a:solidFill>
            <a:srgbClr val="00B0F0"/>
          </a:solidFill>
        </p:spPr>
        <p:txBody>
          <a:bodyPr wrap="square" rtlCol="0">
            <a:spAutoFit/>
          </a:bodyPr>
          <a:lstStyle/>
          <a:p>
            <a:r>
              <a:rPr lang="en-AU" dirty="0">
                <a:solidFill>
                  <a:schemeClr val="bg1"/>
                </a:solidFill>
              </a:rPr>
              <a:t>Home</a:t>
            </a:r>
            <a:r>
              <a:rPr lang="en-AU" dirty="0">
                <a:solidFill>
                  <a:srgbClr val="FFFF00"/>
                </a:solidFill>
              </a:rPr>
              <a:t> </a:t>
            </a:r>
            <a:r>
              <a:rPr lang="en-AU" dirty="0"/>
              <a:t>  </a:t>
            </a:r>
            <a:r>
              <a:rPr lang="en-AU" dirty="0">
                <a:solidFill>
                  <a:schemeClr val="bg1"/>
                </a:solidFill>
              </a:rPr>
              <a:t>Playing Volleyball  About Volleyball    </a:t>
            </a:r>
            <a:r>
              <a:rPr lang="en-AU" dirty="0">
                <a:solidFill>
                  <a:srgbClr val="FFFF00"/>
                </a:solidFill>
              </a:rPr>
              <a:t>Announcements, Bar Hours &amp; Functions    </a:t>
            </a:r>
            <a:r>
              <a:rPr lang="en-AU" dirty="0">
                <a:solidFill>
                  <a:schemeClr val="bg1"/>
                </a:solidFill>
              </a:rPr>
              <a:t>Contact Us &amp; Location Map</a:t>
            </a:r>
          </a:p>
        </p:txBody>
      </p:sp>
      <p:cxnSp>
        <p:nvCxnSpPr>
          <p:cNvPr id="6" name="Straight Connector 5"/>
          <p:cNvCxnSpPr/>
          <p:nvPr/>
        </p:nvCxnSpPr>
        <p:spPr>
          <a:xfrm flipH="1">
            <a:off x="810156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7" name="Straight Connector 6"/>
          <p:cNvCxnSpPr/>
          <p:nvPr/>
        </p:nvCxnSpPr>
        <p:spPr>
          <a:xfrm flipH="1">
            <a:off x="4126356" y="114266"/>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8" name="Straight Connector 7"/>
          <p:cNvCxnSpPr/>
          <p:nvPr/>
        </p:nvCxnSpPr>
        <p:spPr>
          <a:xfrm flipH="1">
            <a:off x="2481759" y="109974"/>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9" name="Straight Connector 8"/>
          <p:cNvCxnSpPr/>
          <p:nvPr/>
        </p:nvCxnSpPr>
        <p:spPr>
          <a:xfrm flipH="1">
            <a:off x="83716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10" name="Picture 9"/>
          <p:cNvPicPr>
            <a:picLocks noChangeAspect="1"/>
          </p:cNvPicPr>
          <p:nvPr/>
        </p:nvPicPr>
        <p:blipFill rotWithShape="1">
          <a:blip r:embed="rId2"/>
          <a:srcRect t="156" r="1" b="1"/>
          <a:stretch/>
        </p:blipFill>
        <p:spPr>
          <a:xfrm>
            <a:off x="0" y="531297"/>
            <a:ext cx="1125270" cy="1066755"/>
          </a:xfrm>
          <a:prstGeom prst="rect">
            <a:avLst/>
          </a:prstGeom>
        </p:spPr>
      </p:pic>
      <p:pic>
        <p:nvPicPr>
          <p:cNvPr id="11" name="Picture 10"/>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9416" r="13917"/>
          <a:stretch/>
        </p:blipFill>
        <p:spPr>
          <a:xfrm>
            <a:off x="1095360" y="531297"/>
            <a:ext cx="2370490" cy="1066755"/>
          </a:xfrm>
          <a:prstGeom prst="rect">
            <a:avLst/>
          </a:prstGeom>
        </p:spPr>
      </p:pic>
      <p:pic>
        <p:nvPicPr>
          <p:cNvPr id="14" name="Picture 13" descr="C:\Users\James Browning\AppData\Local\Microsoft\Windows\INetCacheContent.Word\ImageDivingforball.jpg"/>
          <p:cNvPicPr/>
          <p:nvPr/>
        </p:nvPicPr>
        <p:blipFill>
          <a:blip r:embed="rId5">
            <a:extLst>
              <a:ext uri="{28A0092B-C50C-407E-A947-70E740481C1C}">
                <a14:useLocalDpi xmlns:a14="http://schemas.microsoft.com/office/drawing/2010/main" val="0"/>
              </a:ext>
            </a:extLst>
          </a:blip>
          <a:srcRect/>
          <a:stretch>
            <a:fillRect/>
          </a:stretch>
        </p:blipFill>
        <p:spPr bwMode="auto">
          <a:xfrm>
            <a:off x="2829821" y="531297"/>
            <a:ext cx="2028508" cy="1064609"/>
          </a:xfrm>
          <a:prstGeom prst="rect">
            <a:avLst/>
          </a:prstGeom>
          <a:noFill/>
          <a:ln>
            <a:noFill/>
          </a:ln>
        </p:spPr>
      </p:pic>
      <p:pic>
        <p:nvPicPr>
          <p:cNvPr id="12" name="Picture 11"/>
          <p:cNvPicPr>
            <a:picLocks noChangeAspect="1"/>
          </p:cNvPicPr>
          <p:nvPr/>
        </p:nvPicPr>
        <p:blipFill>
          <a:blip r:embed="rId6"/>
          <a:stretch>
            <a:fillRect/>
          </a:stretch>
        </p:blipFill>
        <p:spPr>
          <a:xfrm>
            <a:off x="4817231" y="533444"/>
            <a:ext cx="1946312" cy="1064607"/>
          </a:xfrm>
          <a:prstGeom prst="rect">
            <a:avLst/>
          </a:prstGeom>
        </p:spPr>
      </p:pic>
      <p:pic>
        <p:nvPicPr>
          <p:cNvPr id="15" name="Picture 14" descr="C:\Users\James Browning\AppData\Local\Microsoft\Windows\INetCacheContent.Word\ImageKids.jpg"/>
          <p:cNvPicPr/>
          <p:nvPr/>
        </p:nvPicPr>
        <p:blipFill>
          <a:blip r:embed="rId7">
            <a:extLst>
              <a:ext uri="{28A0092B-C50C-407E-A947-70E740481C1C}">
                <a14:useLocalDpi xmlns:a14="http://schemas.microsoft.com/office/drawing/2010/main" val="0"/>
              </a:ext>
            </a:extLst>
          </a:blip>
          <a:srcRect/>
          <a:stretch>
            <a:fillRect/>
          </a:stretch>
        </p:blipFill>
        <p:spPr bwMode="auto">
          <a:xfrm>
            <a:off x="6763543" y="531297"/>
            <a:ext cx="1946313" cy="1066757"/>
          </a:xfrm>
          <a:prstGeom prst="rect">
            <a:avLst/>
          </a:prstGeom>
          <a:noFill/>
          <a:ln>
            <a:noFill/>
          </a:ln>
        </p:spPr>
      </p:pic>
      <p:pic>
        <p:nvPicPr>
          <p:cNvPr id="13" name="Picture 12"/>
          <p:cNvPicPr>
            <a:picLocks noChangeAspect="1"/>
          </p:cNvPicPr>
          <p:nvPr/>
        </p:nvPicPr>
        <p:blipFill>
          <a:blip r:embed="rId8"/>
          <a:stretch>
            <a:fillRect/>
          </a:stretch>
        </p:blipFill>
        <p:spPr>
          <a:xfrm>
            <a:off x="8709855" y="531297"/>
            <a:ext cx="1968277" cy="1070890"/>
          </a:xfrm>
          <a:prstGeom prst="rect">
            <a:avLst/>
          </a:prstGeom>
        </p:spPr>
      </p:pic>
      <p:pic>
        <p:nvPicPr>
          <p:cNvPr id="2" name="Picture 1"/>
          <p:cNvPicPr>
            <a:picLocks noChangeAspect="1"/>
          </p:cNvPicPr>
          <p:nvPr/>
        </p:nvPicPr>
        <p:blipFill>
          <a:blip r:embed="rId9"/>
          <a:stretch>
            <a:fillRect/>
          </a:stretch>
        </p:blipFill>
        <p:spPr>
          <a:xfrm>
            <a:off x="10679412" y="531298"/>
            <a:ext cx="1512588" cy="1066753"/>
          </a:xfrm>
          <a:prstGeom prst="rect">
            <a:avLst/>
          </a:prstGeom>
        </p:spPr>
      </p:pic>
    </p:spTree>
    <p:extLst>
      <p:ext uri="{BB962C8B-B14F-4D97-AF65-F5344CB8AC3E}">
        <p14:creationId xmlns:p14="http://schemas.microsoft.com/office/powerpoint/2010/main" val="2737088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339" y="112120"/>
            <a:ext cx="12024752" cy="369332"/>
          </a:xfrm>
          <a:prstGeom prst="rect">
            <a:avLst/>
          </a:prstGeom>
          <a:solidFill>
            <a:srgbClr val="00B0F0"/>
          </a:solidFill>
        </p:spPr>
        <p:txBody>
          <a:bodyPr wrap="square" rtlCol="0">
            <a:spAutoFit/>
          </a:bodyPr>
          <a:lstStyle/>
          <a:p>
            <a:r>
              <a:rPr lang="en-AU" dirty="0">
                <a:solidFill>
                  <a:schemeClr val="bg1"/>
                </a:solidFill>
              </a:rPr>
              <a:t>Home</a:t>
            </a:r>
            <a:r>
              <a:rPr lang="en-AU" dirty="0">
                <a:solidFill>
                  <a:srgbClr val="FFFF00"/>
                </a:solidFill>
              </a:rPr>
              <a:t> </a:t>
            </a:r>
            <a:r>
              <a:rPr lang="en-AU" dirty="0"/>
              <a:t>  </a:t>
            </a:r>
            <a:r>
              <a:rPr lang="en-AU" dirty="0">
                <a:solidFill>
                  <a:schemeClr val="bg1"/>
                </a:solidFill>
              </a:rPr>
              <a:t>Playing Volleyball  About Volleyball    Announcements, Bar Hours &amp; Functions    </a:t>
            </a:r>
            <a:r>
              <a:rPr lang="en-AU" dirty="0">
                <a:solidFill>
                  <a:srgbClr val="FFFF00"/>
                </a:solidFill>
              </a:rPr>
              <a:t>Contact Us &amp; Location Map</a:t>
            </a:r>
          </a:p>
        </p:txBody>
      </p:sp>
      <p:cxnSp>
        <p:nvCxnSpPr>
          <p:cNvPr id="5" name="Straight Connector 4"/>
          <p:cNvCxnSpPr/>
          <p:nvPr/>
        </p:nvCxnSpPr>
        <p:spPr>
          <a:xfrm flipH="1">
            <a:off x="810156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6" name="Straight Connector 5"/>
          <p:cNvCxnSpPr/>
          <p:nvPr/>
        </p:nvCxnSpPr>
        <p:spPr>
          <a:xfrm flipH="1">
            <a:off x="4106036"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7" name="Straight Connector 6"/>
          <p:cNvCxnSpPr/>
          <p:nvPr/>
        </p:nvCxnSpPr>
        <p:spPr>
          <a:xfrm flipH="1">
            <a:off x="247292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8" name="Straight Connector 7"/>
          <p:cNvCxnSpPr/>
          <p:nvPr/>
        </p:nvCxnSpPr>
        <p:spPr>
          <a:xfrm flipH="1">
            <a:off x="83716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9" name="Picture 8"/>
          <p:cNvPicPr>
            <a:picLocks noChangeAspect="1"/>
          </p:cNvPicPr>
          <p:nvPr/>
        </p:nvPicPr>
        <p:blipFill rotWithShape="1">
          <a:blip r:embed="rId2"/>
          <a:srcRect t="156" r="1" b="1"/>
          <a:stretch/>
        </p:blipFill>
        <p:spPr>
          <a:xfrm>
            <a:off x="52020" y="533445"/>
            <a:ext cx="1925062" cy="2090853"/>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9416" r="13917"/>
          <a:stretch/>
        </p:blipFill>
        <p:spPr>
          <a:xfrm>
            <a:off x="1977082" y="533445"/>
            <a:ext cx="3459891" cy="2090853"/>
          </a:xfrm>
          <a:prstGeom prst="rect">
            <a:avLst/>
          </a:prstGeom>
        </p:spPr>
      </p:pic>
      <p:pic>
        <p:nvPicPr>
          <p:cNvPr id="11" name="Picture 10"/>
          <p:cNvPicPr>
            <a:picLocks noChangeAspect="1"/>
          </p:cNvPicPr>
          <p:nvPr/>
        </p:nvPicPr>
        <p:blipFill>
          <a:blip r:embed="rId5"/>
          <a:stretch>
            <a:fillRect/>
          </a:stretch>
        </p:blipFill>
        <p:spPr>
          <a:xfrm>
            <a:off x="5309383" y="533445"/>
            <a:ext cx="3806283" cy="2086187"/>
          </a:xfrm>
          <a:prstGeom prst="rect">
            <a:avLst/>
          </a:prstGeom>
        </p:spPr>
      </p:pic>
      <p:pic>
        <p:nvPicPr>
          <p:cNvPr id="12" name="Picture 11"/>
          <p:cNvPicPr>
            <a:picLocks noChangeAspect="1"/>
          </p:cNvPicPr>
          <p:nvPr/>
        </p:nvPicPr>
        <p:blipFill>
          <a:blip r:embed="rId6"/>
          <a:stretch>
            <a:fillRect/>
          </a:stretch>
        </p:blipFill>
        <p:spPr>
          <a:xfrm>
            <a:off x="8233820" y="533445"/>
            <a:ext cx="3842951" cy="2090854"/>
          </a:xfrm>
          <a:prstGeom prst="rect">
            <a:avLst/>
          </a:prstGeom>
        </p:spPr>
      </p:pic>
      <p:sp>
        <p:nvSpPr>
          <p:cNvPr id="13" name="TextBox 12"/>
          <p:cNvSpPr txBox="1"/>
          <p:nvPr/>
        </p:nvSpPr>
        <p:spPr>
          <a:xfrm>
            <a:off x="348896" y="2786403"/>
            <a:ext cx="5257364" cy="3908762"/>
          </a:xfrm>
          <a:prstGeom prst="rect">
            <a:avLst/>
          </a:prstGeom>
          <a:noFill/>
          <a:ln>
            <a:solidFill>
              <a:srgbClr val="00B0F0"/>
            </a:solidFill>
          </a:ln>
        </p:spPr>
        <p:txBody>
          <a:bodyPr wrap="square" rtlCol="0">
            <a:spAutoFit/>
          </a:bodyPr>
          <a:lstStyle/>
          <a:p>
            <a:r>
              <a:rPr lang="en-AU" sz="1600" b="1" dirty="0"/>
              <a:t>Slammers Beach Volley Ball – Next to the Iconic </a:t>
            </a:r>
            <a:r>
              <a:rPr lang="en-AU" sz="1600" b="1" dirty="0" err="1"/>
              <a:t>Cairsville</a:t>
            </a:r>
            <a:r>
              <a:rPr lang="en-AU" sz="1600" b="1" dirty="0"/>
              <a:t> Strand </a:t>
            </a:r>
          </a:p>
          <a:p>
            <a:endParaRPr lang="en-AU" sz="1600" b="1" dirty="0"/>
          </a:p>
          <a:p>
            <a:r>
              <a:rPr lang="en-AU" sz="1600" dirty="0"/>
              <a:t>Address:  123 </a:t>
            </a:r>
            <a:r>
              <a:rPr lang="en-AU" sz="1600" dirty="0" err="1"/>
              <a:t>Pokemund</a:t>
            </a:r>
            <a:r>
              <a:rPr lang="en-AU" sz="1600" dirty="0"/>
              <a:t> Street, </a:t>
            </a:r>
            <a:r>
              <a:rPr lang="en-AU" sz="1600" dirty="0" err="1"/>
              <a:t>Cairnsville</a:t>
            </a:r>
            <a:r>
              <a:rPr lang="en-AU" sz="1600" dirty="0"/>
              <a:t> QLD </a:t>
            </a:r>
          </a:p>
          <a:p>
            <a:r>
              <a:rPr lang="en-AU" sz="1600" dirty="0"/>
              <a:t>Phone:     47712233</a:t>
            </a:r>
          </a:p>
          <a:p>
            <a:r>
              <a:rPr lang="en-AU" sz="1600" dirty="0"/>
              <a:t>Fax:         47712244</a:t>
            </a:r>
          </a:p>
          <a:p>
            <a:endParaRPr lang="en-AU" sz="1600" dirty="0"/>
          </a:p>
          <a:p>
            <a:r>
              <a:rPr lang="en-AU" sz="1600" dirty="0"/>
              <a:t>Email:       </a:t>
            </a:r>
            <a:r>
              <a:rPr lang="en-AU" sz="1600" u="sng" dirty="0">
                <a:solidFill>
                  <a:srgbClr val="0070C0"/>
                </a:solidFill>
                <a:hlinkClick r:id="rId7"/>
              </a:rPr>
              <a:t>slammers@gmail.com</a:t>
            </a:r>
            <a:endParaRPr lang="en-AU" sz="1600" u="sng" dirty="0">
              <a:solidFill>
                <a:srgbClr val="0070C0"/>
              </a:solidFill>
            </a:endParaRPr>
          </a:p>
          <a:p>
            <a:endParaRPr lang="en-AU" sz="1600" u="sng" dirty="0">
              <a:solidFill>
                <a:srgbClr val="0070C0"/>
              </a:solidFill>
            </a:endParaRPr>
          </a:p>
          <a:p>
            <a:r>
              <a:rPr lang="en-AU" sz="1600" b="1" dirty="0"/>
              <a:t>Staffed Hours</a:t>
            </a:r>
          </a:p>
          <a:p>
            <a:r>
              <a:rPr lang="en-AU" sz="1600" dirty="0"/>
              <a:t>Monday – Thursday</a:t>
            </a:r>
          </a:p>
          <a:p>
            <a:r>
              <a:rPr lang="en-AU" sz="1200" dirty="0"/>
              <a:t>10.00am – 8.00pm</a:t>
            </a:r>
          </a:p>
          <a:p>
            <a:r>
              <a:rPr lang="en-AU" sz="1600" dirty="0"/>
              <a:t>Friday – Saturday</a:t>
            </a:r>
          </a:p>
          <a:p>
            <a:r>
              <a:rPr lang="en-AU" sz="1100" dirty="0"/>
              <a:t>6.00am – 10.00pm</a:t>
            </a:r>
          </a:p>
          <a:p>
            <a:endParaRPr lang="en-AU" sz="1600" dirty="0"/>
          </a:p>
          <a:p>
            <a:pPr algn="ctr"/>
            <a:endParaRPr lang="en-AU" sz="1400" b="1" dirty="0">
              <a:solidFill>
                <a:schemeClr val="bg2">
                  <a:lumMod val="25000"/>
                </a:schemeClr>
              </a:solidFill>
              <a:cs typeface="Courier New" panose="02070309020205020404" pitchFamily="49" charset="0"/>
            </a:endParaRPr>
          </a:p>
        </p:txBody>
      </p:sp>
      <p:pic>
        <p:nvPicPr>
          <p:cNvPr id="16" name="Picture 15"/>
          <p:cNvPicPr>
            <a:picLocks noChangeAspect="1"/>
          </p:cNvPicPr>
          <p:nvPr/>
        </p:nvPicPr>
        <p:blipFill>
          <a:blip r:embed="rId8"/>
          <a:stretch>
            <a:fillRect/>
          </a:stretch>
        </p:blipFill>
        <p:spPr>
          <a:xfrm>
            <a:off x="5996536" y="2786403"/>
            <a:ext cx="5915025" cy="3957554"/>
          </a:xfrm>
          <a:prstGeom prst="rect">
            <a:avLst/>
          </a:prstGeom>
        </p:spPr>
      </p:pic>
    </p:spTree>
    <p:extLst>
      <p:ext uri="{BB962C8B-B14F-4D97-AF65-F5344CB8AC3E}">
        <p14:creationId xmlns:p14="http://schemas.microsoft.com/office/powerpoint/2010/main" val="1623451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a:stretch>
            <a:fillRect/>
          </a:stretch>
        </p:blipFill>
        <p:spPr>
          <a:xfrm>
            <a:off x="3526472" y="2062480"/>
            <a:ext cx="6186488" cy="4277597"/>
          </a:xfrm>
          <a:prstGeom prst="rect">
            <a:avLst/>
          </a:prstGeom>
          <a:ln>
            <a:solidFill>
              <a:srgbClr val="00B0F0"/>
            </a:solidFill>
          </a:ln>
        </p:spPr>
      </p:pic>
      <p:sp>
        <p:nvSpPr>
          <p:cNvPr id="9" name="Text Box 2"/>
          <p:cNvSpPr txBox="1">
            <a:spLocks noChangeArrowheads="1"/>
          </p:cNvSpPr>
          <p:nvPr/>
        </p:nvSpPr>
        <p:spPr bwMode="auto">
          <a:xfrm rot="18984009">
            <a:off x="5706751" y="4423408"/>
            <a:ext cx="793115" cy="297180"/>
          </a:xfrm>
          <a:prstGeom prst="rect">
            <a:avLst/>
          </a:prstGeom>
          <a:solidFill>
            <a:srgbClr val="FFFFFF">
              <a:alpha val="0"/>
            </a:srgbClr>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750" dirty="0">
                <a:ln w="9525" cap="flat" cmpd="sng" algn="ctr">
                  <a:solidFill>
                    <a:srgbClr val="7F7F7F"/>
                  </a:solidFill>
                  <a:prstDash val="solid"/>
                  <a:round/>
                </a:ln>
                <a:solidFill>
                  <a:srgbClr val="5B9BD5"/>
                </a:solidFill>
                <a:effectLst>
                  <a:outerShdw blurRad="38100" dist="25400" dir="5400000" algn="ctr">
                    <a:srgbClr val="6E747A">
                      <a:alpha val="43000"/>
                    </a:srgbClr>
                  </a:outerShdw>
                </a:effectLst>
                <a:latin typeface="Yu Gothic Light" panose="020B0300000000000000" pitchFamily="34" charset="-128"/>
                <a:ea typeface="Calibri" panose="020F0502020204030204" pitchFamily="34" charset="0"/>
                <a:cs typeface="Calibri Light" panose="020F0302020204030204" pitchFamily="34" charset="0"/>
              </a:rPr>
              <a:t>Pokemund St</a:t>
            </a:r>
            <a:endParaRPr lang="en-AU" sz="75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6492955" y="3449240"/>
            <a:ext cx="426720" cy="452120"/>
          </a:xfrm>
          <a:prstGeom prst="rect">
            <a:avLst/>
          </a:prstGeom>
        </p:spPr>
      </p:pic>
      <p:pic>
        <p:nvPicPr>
          <p:cNvPr id="4" name="Picture 3" descr="C:\Users\James Browning\AppData\Local\Microsoft\Windows\INetCacheContent.Word\Image Slammers Logo.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5618" y="3159680"/>
            <a:ext cx="593725" cy="579120"/>
          </a:xfrm>
          <a:prstGeom prst="rect">
            <a:avLst/>
          </a:prstGeom>
          <a:noFill/>
          <a:ln>
            <a:noFill/>
          </a:ln>
        </p:spPr>
      </p:pic>
      <p:sp>
        <p:nvSpPr>
          <p:cNvPr id="6" name="Text Box 2"/>
          <p:cNvSpPr txBox="1">
            <a:spLocks noChangeArrowheads="1"/>
          </p:cNvSpPr>
          <p:nvPr/>
        </p:nvSpPr>
        <p:spPr bwMode="auto">
          <a:xfrm>
            <a:off x="7420451" y="3159680"/>
            <a:ext cx="2247900" cy="579120"/>
          </a:xfrm>
          <a:prstGeom prst="rect">
            <a:avLst/>
          </a:prstGeom>
          <a:solidFill>
            <a:srgbClr val="4D44C0"/>
          </a:solidFill>
          <a:ln w="9525">
            <a:noFill/>
            <a:miter lim="800000"/>
            <a:headEnd/>
            <a:tailEnd/>
          </a:ln>
        </p:spPr>
        <p:txBody>
          <a:bodyPr rot="0" vert="horz" wrap="square" lIns="91440" tIns="45720" rIns="91440" bIns="45720" anchor="t" anchorCtr="0">
            <a:noAutofit/>
          </a:bodyPr>
          <a:lstStyle/>
          <a:p>
            <a:pPr marL="0" marR="0" indent="57150">
              <a:lnSpc>
                <a:spcPct val="107000"/>
              </a:lnSpc>
              <a:spcBef>
                <a:spcPts val="0"/>
              </a:spcBef>
              <a:spcAft>
                <a:spcPts val="0"/>
              </a:spcAft>
            </a:pPr>
            <a:r>
              <a:rPr lang="en-US"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Slammers Beach Volleyball</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57150" marR="0">
              <a:lnSpc>
                <a:spcPct val="107000"/>
              </a:lnSpc>
              <a:spcBef>
                <a:spcPts val="0"/>
              </a:spcBef>
              <a:spcAft>
                <a:spcPts val="800"/>
              </a:spcAft>
            </a:pPr>
            <a:r>
              <a:rPr lang="en-US" sz="9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123 Pokemund Street, Cairsville QLD 4755         </a:t>
            </a:r>
            <a:r>
              <a:rPr lang="en-US" sz="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Phone: 47712233 email: slammers@gmail.com</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indent="54610">
              <a:spcAft>
                <a:spcPts val="0"/>
              </a:spcAft>
            </a:pPr>
            <a:r>
              <a:rPr lang="en-US" sz="900" dirty="0">
                <a:effectLst/>
              </a:rPr>
              <a:t> </a:t>
            </a:r>
            <a:endParaRPr lang="en-AU" dirty="0">
              <a:effectLst/>
            </a:endParaRPr>
          </a:p>
          <a:p>
            <a:pPr marL="0" marR="0" indent="54610">
              <a:lnSpc>
                <a:spcPct val="50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5461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573345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860</TotalTime>
  <Words>800</Words>
  <Application>Microsoft Office PowerPoint</Application>
  <PresentationFormat>Widescreen</PresentationFormat>
  <Paragraphs>114</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Yu Gothic Light</vt:lpstr>
      <vt:lpstr>Arial</vt:lpstr>
      <vt:lpstr>Calibri</vt:lpstr>
      <vt:lpstr>Calibri Light</vt:lpstr>
      <vt:lpstr>Courier New</vt:lpstr>
      <vt:lpstr>Freestyle Script</vt:lpstr>
      <vt:lpstr>Gill Sans MT</vt:lpstr>
      <vt:lpstr>Times New Roman</vt:lpstr>
      <vt:lpstr>Parcel</vt:lpstr>
      <vt:lpstr>PowerPoint Presentation</vt:lpstr>
      <vt:lpstr>Slammers Beach Volleyball Website development lifecycle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Browning</dc:creator>
  <cp:lastModifiedBy>James Browning</cp:lastModifiedBy>
  <cp:revision>49</cp:revision>
  <dcterms:created xsi:type="dcterms:W3CDTF">2017-03-15T01:03:30Z</dcterms:created>
  <dcterms:modified xsi:type="dcterms:W3CDTF">2017-03-23T09:22:56Z</dcterms:modified>
</cp:coreProperties>
</file>